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61" r:id="rId3"/>
    <p:sldId id="258" r:id="rId4"/>
    <p:sldId id="260" r:id="rId5"/>
    <p:sldId id="262" r:id="rId6"/>
    <p:sldId id="270" r:id="rId7"/>
    <p:sldId id="273" r:id="rId8"/>
    <p:sldId id="263" r:id="rId9"/>
    <p:sldId id="269" r:id="rId10"/>
    <p:sldId id="264" r:id="rId11"/>
    <p:sldId id="267" r:id="rId12"/>
    <p:sldId id="271" r:id="rId13"/>
    <p:sldId id="272" r:id="rId14"/>
    <p:sldId id="274" r:id="rId15"/>
    <p:sldId id="26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9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5283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675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818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3187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123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699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7343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467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109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354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4980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550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5811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7632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2706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5133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758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BA9858F-617C-42C6-88F6-24189DA1E55F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FF92AA3-C26F-496E-8B68-A428D7A70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06270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7819"/>
            <a:ext cx="11014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Конкурс «Ученик гогда-2023»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9381" y="800904"/>
            <a:ext cx="3747160" cy="5378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71332" y="1172548"/>
            <a:ext cx="65670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Панфилов Андрей Павлович</a:t>
            </a:r>
          </a:p>
          <a:p>
            <a:pPr algn="ctr"/>
            <a:r>
              <a:rPr lang="ru-RU" sz="2400" b="1" dirty="0" smtClean="0"/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000"/>
              <a:t>У</a:t>
            </a:r>
            <a:r>
              <a:rPr lang="ru-RU" sz="2000" smtClean="0"/>
              <a:t>ченик 11 </a:t>
            </a:r>
            <a:r>
              <a:rPr lang="ru-RU" sz="2000" dirty="0" smtClean="0"/>
              <a:t>класса ГБОУ «Болгарская кадетская школа – интернат» им. Карпова П.А.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/>
              <a:t>Моё жизненное кредо:</a:t>
            </a:r>
            <a:r>
              <a:rPr lang="ru-RU" sz="2000" dirty="0" smtClean="0"/>
              <a:t> </a:t>
            </a:r>
            <a:endParaRPr lang="ru-RU" sz="2000" b="1" dirty="0" smtClean="0"/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Monotype Corsiva" panose="03010101010201010101" pitchFamily="66" charset="0"/>
              </a:rPr>
              <a:t>	</a:t>
            </a:r>
            <a:r>
              <a:rPr lang="ru-RU" sz="2800" dirty="0" smtClean="0">
                <a:latin typeface="Monotype Corsiva" panose="03010101010201010101" pitchFamily="66" charset="0"/>
              </a:rPr>
              <a:t>«Никогда не бойся, что у тебя что –то может не получиться-предпринимай, пытайся, дерзай»</a:t>
            </a:r>
          </a:p>
          <a:p>
            <a:pPr algn="just">
              <a:lnSpc>
                <a:spcPct val="150000"/>
              </a:lnSpc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28788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15" t="2329" r="4885" b="2614"/>
          <a:stretch/>
        </p:blipFill>
        <p:spPr>
          <a:xfrm>
            <a:off x="277090" y="1393703"/>
            <a:ext cx="3616036" cy="49031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3770" y="1296720"/>
            <a:ext cx="3886350" cy="5000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5666" y="1296720"/>
            <a:ext cx="3353933" cy="5000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52945" y="346364"/>
            <a:ext cx="106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МОИ  ДОСТИЖЕНИЯ В ОБРАЗОВАТЕЛЬНОМ УЧРЕЖДЕНИИ: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1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8779" y="1194954"/>
            <a:ext cx="4211197" cy="51781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58545" y="1123808"/>
            <a:ext cx="4180322" cy="52587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17019" y="355569"/>
            <a:ext cx="9157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МОИ  ДОСТИЖЕНИЯ В ОБРАЗОВАТЕЛЬНОМ УЧРЕЖДЕНИИ: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1168" y="2346466"/>
            <a:ext cx="25309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anose="03010101010201010101" pitchFamily="66" charset="0"/>
              </a:rPr>
              <a:t>Лучший в военно-прикладной подготовке в рамках  в военно – патриотического месячника.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7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725" y="1018307"/>
            <a:ext cx="3251131" cy="55833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3283" y="1018306"/>
            <a:ext cx="3456237" cy="55833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97940" y="1156851"/>
            <a:ext cx="3813952" cy="54448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88473" y="26323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Мои достижения в Спасском районе РТ: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86472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59"/>
          <a:stretch/>
        </p:blipFill>
        <p:spPr>
          <a:xfrm>
            <a:off x="256032" y="872837"/>
            <a:ext cx="3873964" cy="54725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9287" y="1681538"/>
            <a:ext cx="5907536" cy="46638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881745" y="180339"/>
            <a:ext cx="84097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Мои достижения в Спасском районе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Республики Татарстан: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45376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510" y="1234800"/>
            <a:ext cx="3965874" cy="5294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413164" y="193964"/>
            <a:ext cx="97397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Мои достижения в Республике Татарстан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63491" y="1731818"/>
            <a:ext cx="57219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Monotype Corsiva" panose="03010101010201010101" pitchFamily="66" charset="0"/>
              </a:rPr>
              <a:t>Участник Республиканской олимпиады школьников по Обществознанию 2021г</a:t>
            </a:r>
            <a:endParaRPr lang="ru-RU" sz="36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8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417" y="1051560"/>
            <a:ext cx="4054983" cy="5643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5572" y="1060704"/>
            <a:ext cx="4028982" cy="5559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96112" y="164592"/>
            <a:ext cx="86959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Мои достижения в Республике Татарстан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9927" y="249382"/>
            <a:ext cx="10460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Мои достижения в Республике Татарстан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12" t="2250" r="1646"/>
          <a:stretch/>
        </p:blipFill>
        <p:spPr>
          <a:xfrm>
            <a:off x="290945" y="1149927"/>
            <a:ext cx="6622473" cy="5207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409709" y="1662545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Победитель </a:t>
            </a:r>
            <a:r>
              <a:rPr lang="en-US" dirty="0" smtClean="0">
                <a:latin typeface="Monotype Corsiva" panose="03010101010201010101" pitchFamily="66" charset="0"/>
              </a:rPr>
              <a:t>XXI</a:t>
            </a:r>
            <a:r>
              <a:rPr lang="ru-RU" dirty="0" smtClean="0">
                <a:latin typeface="Monotype Corsiva" panose="03010101010201010101" pitchFamily="66" charset="0"/>
              </a:rPr>
              <a:t> Республиканской Спартакиады  Молодежных формирований по охране общественного порядка «ФОРПОСТ» в личном зачете в соревновании «Подтягивание на перекладине»</a:t>
            </a:r>
            <a:endParaRPr lang="ru-RU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823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009" y="930194"/>
            <a:ext cx="5190004" cy="56110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22218" y="96982"/>
            <a:ext cx="94210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Мои достижения в Республике Татарстан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954982" y="1496291"/>
            <a:ext cx="472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Monotype Corsiva" panose="03010101010201010101" pitchFamily="66" charset="0"/>
              </a:rPr>
              <a:t>Участник  Республиканского конкурса «Галактика информационной безопасности» в номинации «Лучшая публикация»</a:t>
            </a:r>
            <a:endParaRPr lang="ru-RU" sz="32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473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599" y="1078992"/>
            <a:ext cx="3827497" cy="56271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2570" y="1025236"/>
            <a:ext cx="3558638" cy="56632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336473" y="1731818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anose="03010101010201010101" pitchFamily="66" charset="0"/>
              </a:rPr>
              <a:t>Участник </a:t>
            </a:r>
            <a:r>
              <a:rPr lang="en-US" sz="2800" dirty="0" smtClean="0">
                <a:latin typeface="Monotype Corsiva" panose="03010101010201010101" pitchFamily="66" charset="0"/>
              </a:rPr>
              <a:t>III </a:t>
            </a:r>
            <a:r>
              <a:rPr lang="ru-RU" sz="2800" dirty="0" smtClean="0">
                <a:latin typeface="Monotype Corsiva" panose="03010101010201010101" pitchFamily="66" charset="0"/>
              </a:rPr>
              <a:t>и </a:t>
            </a:r>
            <a:r>
              <a:rPr lang="en-US" sz="2800" dirty="0" smtClean="0">
                <a:latin typeface="Monotype Corsiva" panose="03010101010201010101" pitchFamily="66" charset="0"/>
              </a:rPr>
              <a:t>IV </a:t>
            </a:r>
            <a:r>
              <a:rPr lang="ru-RU" sz="2800" dirty="0" smtClean="0">
                <a:latin typeface="Monotype Corsiva" panose="03010101010201010101" pitchFamily="66" charset="0"/>
              </a:rPr>
              <a:t> Открытой Республиканской научно-практической конференции «Растим  Патриотов России</a:t>
            </a:r>
            <a:r>
              <a:rPr lang="ru-RU" dirty="0" smtClean="0">
                <a:latin typeface="Monotype Corsiva" panose="03010101010201010101" pitchFamily="66" charset="0"/>
              </a:rPr>
              <a:t>» 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0512" y="182880"/>
            <a:ext cx="85222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Мои достижения в Республике Татарстан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301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661" y="1459924"/>
            <a:ext cx="3240518" cy="5195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8323" y="1381993"/>
            <a:ext cx="3741024" cy="53513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9492" y="1413165"/>
            <a:ext cx="4003963" cy="53201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04861" y="235527"/>
            <a:ext cx="10403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Monotype Corsiva" panose="03010101010201010101" pitchFamily="66" charset="0"/>
              </a:rPr>
              <a:t>II </a:t>
            </a:r>
            <a:r>
              <a:rPr lang="ru-RU" sz="2400" b="1" dirty="0" smtClean="0">
                <a:latin typeface="Monotype Corsiva" panose="03010101010201010101" pitchFamily="66" charset="0"/>
              </a:rPr>
              <a:t>Республиканские соревнования «Пограничный дозор, посвященный памяти пограничников – защитников острова Даманский. (2022год)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594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691" y="707886"/>
            <a:ext cx="3822453" cy="341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424545" y="0"/>
            <a:ext cx="701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Monotype Corsiva" panose="03010101010201010101" pitchFamily="66" charset="0"/>
              </a:rPr>
              <a:t>Моя школьная жизнь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77" r="34761"/>
          <a:stretch/>
        </p:blipFill>
        <p:spPr>
          <a:xfrm>
            <a:off x="8021359" y="707886"/>
            <a:ext cx="4170641" cy="3484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295" r="14205"/>
          <a:stretch/>
        </p:blipFill>
        <p:spPr>
          <a:xfrm>
            <a:off x="4083049" y="2992582"/>
            <a:ext cx="3693392" cy="3165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0449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73" r="22613"/>
          <a:stretch/>
        </p:blipFill>
        <p:spPr>
          <a:xfrm>
            <a:off x="193965" y="3167030"/>
            <a:ext cx="5486400" cy="3521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14" r="23434"/>
          <a:stretch/>
        </p:blipFill>
        <p:spPr>
          <a:xfrm rot="5400000">
            <a:off x="8049258" y="2723919"/>
            <a:ext cx="3497008" cy="4383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6145" y="221674"/>
            <a:ext cx="4383234" cy="2660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/>
          <a:srcRect b="39156"/>
          <a:stretch/>
        </p:blipFill>
        <p:spPr>
          <a:xfrm>
            <a:off x="152403" y="221673"/>
            <a:ext cx="5829300" cy="2660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1666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330" y="1444752"/>
            <a:ext cx="4429125" cy="5241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280160" y="164592"/>
            <a:ext cx="10040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Мои достижения на Всероссийском уровне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6128" y="2423160"/>
            <a:ext cx="6117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Победитель Всероссийского конкурса «Казачество на службе Отечества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1" y="284019"/>
            <a:ext cx="4816186" cy="6005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802582" y="595745"/>
            <a:ext cx="46828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Строго следую заповедям кадета: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Быть верным Отечеству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Уважать старших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Соблюдать дисциплину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Беречь свою честь и честь школы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Помогать товарищам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С достоинством и честью нести звание кадета в школе и вне школы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/>
              <a:t>Активная жизненная позиция-дело чести кадета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216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129</TotalTime>
  <Words>221</Words>
  <Application>Microsoft Office PowerPoint</Application>
  <PresentationFormat>Произвольный</PresentationFormat>
  <Paragraphs>32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Сектор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 Слепнёва</dc:creator>
  <cp:lastModifiedBy>zam</cp:lastModifiedBy>
  <cp:revision>17</cp:revision>
  <dcterms:created xsi:type="dcterms:W3CDTF">2022-04-11T15:39:41Z</dcterms:created>
  <dcterms:modified xsi:type="dcterms:W3CDTF">2023-04-10T12:14:44Z</dcterms:modified>
</cp:coreProperties>
</file>